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3" r:id="rId6"/>
    <p:sldId id="264" r:id="rId7"/>
    <p:sldId id="262" r:id="rId8"/>
    <p:sldId id="265" r:id="rId9"/>
  </p:sldIdLst>
  <p:sldSz cx="18288000" cy="10287000"/>
  <p:notesSz cx="6858000" cy="9144000"/>
  <p:embeddedFontLst>
    <p:embeddedFont>
      <p:font typeface="KoPubWorldDotum_Pro Bold" panose="020B0600000101010101" charset="-127"/>
      <p:bold r:id="rId10"/>
    </p:embeddedFont>
    <p:embeddedFont>
      <p:font typeface="KoPubWorldDotum_Pro Light" panose="020B0600000101010101" charset="-127"/>
      <p:regular r:id="rId11"/>
    </p:embeddedFont>
    <p:embeddedFont>
      <p:font typeface="Pretendard Regular" panose="020B0600000101010101" charset="-127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Pretendard Black" panose="02000A03000000020004" pitchFamily="50" charset="-127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01" autoAdjust="0"/>
    <p:restoredTop sz="94622" autoAdjust="0"/>
  </p:normalViewPr>
  <p:slideViewPr>
    <p:cSldViewPr>
      <p:cViewPr varScale="1">
        <p:scale>
          <a:sx n="72" d="100"/>
          <a:sy n="72" d="100"/>
        </p:scale>
        <p:origin x="41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5-13T14:19:53.403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green0416.dothome.co.kr/kia/" TargetMode="External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green0416.dothome.co.kr/SHINSEGAE%20FOOD/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green0416.dothome.co.kr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9042400"/>
            <a:ext cx="17335500" cy="254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178300" y="3111500"/>
            <a:ext cx="10668000" cy="3263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ko-KR" sz="18400" b="0" i="0" u="none" strike="noStrike">
                <a:solidFill>
                  <a:srgbClr val="000000"/>
                </a:solidFill>
                <a:ea typeface="KoPubWorldDotum_Pro Bold"/>
              </a:rPr>
              <a:t>포트폴리오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227300" y="215900"/>
            <a:ext cx="29591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26990"/>
              </a:lnSpc>
            </a:pPr>
            <a:r>
              <a:rPr lang="en-US" sz="1600" b="1" i="0" u="none" strike="noStrike">
                <a:solidFill>
                  <a:srgbClr val="000000"/>
                </a:solidFill>
                <a:latin typeface="KoPubWorldDotum_Pro Bold"/>
              </a:rPr>
              <a:t>CHOI EUN GYEOL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5800" y="355600"/>
            <a:ext cx="5283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6990"/>
              </a:lnSpc>
            </a:pPr>
            <a:r>
              <a:rPr lang="en-US" sz="1600" b="1" i="0" u="none" strike="noStrike">
                <a:solidFill>
                  <a:srgbClr val="000000"/>
                </a:solidFill>
                <a:latin typeface="KoPubWorldDotum_Pro Bold"/>
              </a:rPr>
              <a:t> PORTFOLIO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100" y="3924300"/>
            <a:ext cx="94234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5041900"/>
            <a:ext cx="94234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100" y="6096000"/>
            <a:ext cx="94234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4749800" y="3213100"/>
            <a:ext cx="622300" cy="50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6990"/>
              </a:lnSpc>
            </a:pPr>
            <a:r>
              <a:rPr lang="en-US" sz="2800" b="1" i="0" u="none" strike="noStrike" spc="100">
                <a:solidFill>
                  <a:srgbClr val="000000"/>
                </a:solidFill>
                <a:latin typeface="KoPubWorldDotum_Pro Bold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499100" y="3136900"/>
            <a:ext cx="3746500" cy="647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26990"/>
              </a:lnSpc>
            </a:pPr>
            <a:r>
              <a:rPr lang="ko-KR" sz="3600" b="0" i="0" u="none" strike="noStrike" spc="-100">
                <a:solidFill>
                  <a:srgbClr val="000000"/>
                </a:solidFill>
                <a:ea typeface="KoPubWorldDotum_Pro Light"/>
              </a:rPr>
              <a:t>시작</a:t>
            </a:r>
            <a:r>
              <a:rPr lang="en-US" sz="3600" b="0" i="0" u="none" strike="noStrike" spc="-100">
                <a:solidFill>
                  <a:srgbClr val="000000"/>
                </a:solidFill>
                <a:latin typeface="KoPubWorldDotum_Pro Light"/>
              </a:rPr>
              <a:t> </a:t>
            </a:r>
            <a:r>
              <a:rPr lang="ko-KR" sz="3600" b="0" i="0" u="none" strike="noStrike" spc="-100">
                <a:solidFill>
                  <a:srgbClr val="000000"/>
                </a:solidFill>
                <a:ea typeface="KoPubWorldDotum_Pro Light"/>
              </a:rPr>
              <a:t>페이지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749800" y="4229100"/>
            <a:ext cx="622300" cy="50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6990"/>
              </a:lnSpc>
            </a:pPr>
            <a:r>
              <a:rPr lang="en-US" sz="2800" b="1" i="0" u="none" strike="noStrike" spc="100">
                <a:solidFill>
                  <a:srgbClr val="000000"/>
                </a:solidFill>
                <a:latin typeface="KoPubWorldDotum_Pro Bold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499100" y="4165600"/>
            <a:ext cx="3746500" cy="647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26990"/>
              </a:lnSpc>
            </a:pPr>
            <a:r>
              <a:rPr lang="ko-KR" sz="3600" b="0" i="0" u="none" strike="noStrike" spc="-100">
                <a:solidFill>
                  <a:srgbClr val="000000"/>
                </a:solidFill>
                <a:ea typeface="KoPubWorldDotum_Pro Light"/>
              </a:rPr>
              <a:t>자기</a:t>
            </a:r>
            <a:r>
              <a:rPr lang="en-US" sz="3600" b="0" i="0" u="none" strike="noStrike" spc="-100">
                <a:solidFill>
                  <a:srgbClr val="000000"/>
                </a:solidFill>
                <a:latin typeface="KoPubWorldDotum_Pro Light"/>
              </a:rPr>
              <a:t> </a:t>
            </a:r>
            <a:r>
              <a:rPr lang="ko-KR" sz="3600" b="0" i="0" u="none" strike="noStrike" spc="-100">
                <a:solidFill>
                  <a:srgbClr val="000000"/>
                </a:solidFill>
                <a:ea typeface="KoPubWorldDotum_Pro Light"/>
              </a:rPr>
              <a:t>소개</a:t>
            </a:r>
            <a:r>
              <a:rPr lang="en-US" sz="3600" b="0" i="0" u="none" strike="noStrike" spc="-100">
                <a:solidFill>
                  <a:srgbClr val="000000"/>
                </a:solidFill>
                <a:latin typeface="KoPubWorldDotum_Pro Light"/>
              </a:rPr>
              <a:t> </a:t>
            </a:r>
            <a:r>
              <a:rPr lang="ko-KR" sz="3600" b="0" i="0" u="none" strike="noStrike" spc="-100">
                <a:solidFill>
                  <a:srgbClr val="000000"/>
                </a:solidFill>
                <a:ea typeface="KoPubWorldDotum_Pro Light"/>
              </a:rPr>
              <a:t>및</a:t>
            </a:r>
            <a:r>
              <a:rPr lang="en-US" sz="3600" b="0" i="0" u="none" strike="noStrike" spc="-100">
                <a:solidFill>
                  <a:srgbClr val="000000"/>
                </a:solidFill>
                <a:latin typeface="KoPubWorldDotum_Pro Light"/>
              </a:rPr>
              <a:t> </a:t>
            </a:r>
            <a:r>
              <a:rPr lang="ko-KR" sz="3600" b="0" i="0" u="none" strike="noStrike" spc="-100">
                <a:solidFill>
                  <a:srgbClr val="000000"/>
                </a:solidFill>
                <a:ea typeface="KoPubWorldDotum_Pro Light"/>
              </a:rPr>
              <a:t>스킬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49800" y="5308600"/>
            <a:ext cx="609600" cy="50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6990"/>
              </a:lnSpc>
            </a:pPr>
            <a:r>
              <a:rPr lang="en-US" sz="2800" b="1" i="0" u="none" strike="noStrike" spc="100">
                <a:solidFill>
                  <a:srgbClr val="000000"/>
                </a:solidFill>
                <a:latin typeface="KoPubWorldDotum_Pro Bold"/>
              </a:rPr>
              <a:t>03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99100" y="5232400"/>
            <a:ext cx="6083300" cy="647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126990"/>
              </a:lnSpc>
            </a:pPr>
            <a:r>
              <a:rPr lang="en-US" altLang="ko-KR" sz="3600" spc="-100" dirty="0">
                <a:solidFill>
                  <a:srgbClr val="000000"/>
                </a:solidFill>
                <a:ea typeface="KoPubWorldDotum_Pro Light"/>
              </a:rPr>
              <a:t>KIA</a:t>
            </a:r>
            <a:r>
              <a:rPr lang="ko-KR" altLang="en-US" sz="3600" spc="-100" dirty="0">
                <a:solidFill>
                  <a:srgbClr val="000000"/>
                </a:solidFill>
                <a:ea typeface="KoPubWorldDotum_Pro Light"/>
              </a:rPr>
              <a:t>프로젝트</a:t>
            </a:r>
            <a:r>
              <a:rPr lang="en-US" altLang="ko-KR" sz="3600" spc="-100" dirty="0">
                <a:solidFill>
                  <a:srgbClr val="000000"/>
                </a:solidFill>
                <a:ea typeface="KoPubWorldDotum_Pro Light"/>
              </a:rPr>
              <a:t>1</a:t>
            </a:r>
            <a:r>
              <a:rPr lang="ko-KR" altLang="ko-KR" sz="3600" spc="-100" dirty="0">
                <a:solidFill>
                  <a:srgbClr val="000000"/>
                </a:solidFill>
                <a:ea typeface="KoPubWorldDotum_Pro Light"/>
              </a:rPr>
              <a:t>게시판</a:t>
            </a:r>
            <a:r>
              <a:rPr lang="en-US" altLang="ko-KR" sz="3600" spc="-100" dirty="0">
                <a:solidFill>
                  <a:srgbClr val="000000"/>
                </a:solidFill>
                <a:latin typeface="KoPubWorldDotum_Pro Light"/>
              </a:rPr>
              <a:t> </a:t>
            </a:r>
            <a:r>
              <a:rPr lang="ko-KR" altLang="ko-KR" sz="3600" spc="-100" dirty="0">
                <a:solidFill>
                  <a:srgbClr val="000000"/>
                </a:solidFill>
                <a:ea typeface="KoPubWorldDotum_Pro Light"/>
              </a:rPr>
              <a:t>및</a:t>
            </a:r>
            <a:r>
              <a:rPr lang="en-US" altLang="ko-KR" sz="3600" spc="-100" dirty="0">
                <a:solidFill>
                  <a:srgbClr val="000000"/>
                </a:solidFill>
                <a:latin typeface="KoPubWorldDotum_Pro Light"/>
              </a:rPr>
              <a:t> </a:t>
            </a:r>
            <a:r>
              <a:rPr lang="ko-KR" altLang="ko-KR" sz="3600" spc="-100" dirty="0">
                <a:solidFill>
                  <a:srgbClr val="000000"/>
                </a:solidFill>
                <a:ea typeface="KoPubWorldDotum_Pro Light"/>
              </a:rPr>
              <a:t>로그인</a:t>
            </a:r>
            <a:endParaRPr lang="ko-KR" sz="3600" b="0" i="0" u="none" strike="noStrike" spc="-100" dirty="0">
              <a:solidFill>
                <a:srgbClr val="000000"/>
              </a:solidFill>
              <a:ea typeface="KoPubWorldDotum_Pro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439400" y="3215861"/>
            <a:ext cx="3721100" cy="457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26990"/>
              </a:lnSpc>
            </a:pPr>
            <a:r>
              <a:rPr lang="en-US" sz="2500" b="0" i="0" u="none" strike="noStrike" spc="-100">
                <a:solidFill>
                  <a:srgbClr val="000000"/>
                </a:solidFill>
                <a:latin typeface="KoPubWorldDotum_Pro Light"/>
              </a:rPr>
              <a:t>P.1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639800" y="4267200"/>
            <a:ext cx="508000" cy="457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26990"/>
              </a:lnSpc>
            </a:pPr>
            <a:r>
              <a:rPr lang="en-US" sz="2500" b="0" i="0" u="none" strike="noStrike" spc="-100">
                <a:solidFill>
                  <a:srgbClr val="000000"/>
                </a:solidFill>
                <a:latin typeface="KoPubWorldDotum_Pro Light"/>
              </a:rPr>
              <a:t>P.2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439400" y="5334000"/>
            <a:ext cx="3721100" cy="457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26990"/>
              </a:lnSpc>
            </a:pPr>
            <a:r>
              <a:rPr lang="en-US" sz="2500" b="0" i="0" u="none" strike="noStrike" spc="-100" dirty="0">
                <a:solidFill>
                  <a:srgbClr val="000000"/>
                </a:solidFill>
                <a:latin typeface="KoPubWorldDotum_Pro Light"/>
              </a:rPr>
              <a:t>P.3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06400" y="355600"/>
            <a:ext cx="5283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6990"/>
              </a:lnSpc>
            </a:pPr>
            <a:r>
              <a:rPr lang="en-US" sz="1600" b="1" i="0" u="none" strike="noStrike">
                <a:solidFill>
                  <a:srgbClr val="000000"/>
                </a:solidFill>
                <a:latin typeface="KoPubWorldDotum_Pro Bold"/>
              </a:rPr>
              <a:t> PORTFOLIO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493000" y="237711"/>
            <a:ext cx="39116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2919"/>
              </a:lnSpc>
            </a:pPr>
            <a:r>
              <a:rPr lang="ko-KR" sz="5000" b="0" i="0" u="none" strike="noStrike" dirty="0">
                <a:solidFill>
                  <a:srgbClr val="000000"/>
                </a:solidFill>
                <a:ea typeface="KoPubWorldDotum_Pro Bold"/>
              </a:rPr>
              <a:t>목차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100" y="7277100"/>
            <a:ext cx="9423400" cy="254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4749800" y="6489700"/>
            <a:ext cx="609600" cy="50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6990"/>
              </a:lnSpc>
            </a:pPr>
            <a:r>
              <a:rPr lang="en-US" sz="2800" b="1" i="0" u="none" strike="noStrike" spc="100" dirty="0">
                <a:solidFill>
                  <a:srgbClr val="000000"/>
                </a:solidFill>
                <a:latin typeface="KoPubWorldDotum_Pro Bold"/>
              </a:rPr>
              <a:t>04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511800" y="6426200"/>
            <a:ext cx="3746500" cy="647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26990"/>
              </a:lnSpc>
            </a:pPr>
            <a:endParaRPr lang="ko-KR" sz="3600" b="0" i="0" u="none" strike="noStrike" spc="-100" dirty="0">
              <a:solidFill>
                <a:srgbClr val="000000"/>
              </a:solidFill>
              <a:ea typeface="KoPubWorldDotum_Pro Ligh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639800" y="6515100"/>
            <a:ext cx="508000" cy="457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26990"/>
              </a:lnSpc>
            </a:pPr>
            <a:r>
              <a:rPr lang="en-US" sz="2500" b="0" i="0" u="none" strike="noStrike" spc="-100" dirty="0">
                <a:solidFill>
                  <a:srgbClr val="000000"/>
                </a:solidFill>
                <a:latin typeface="KoPubWorldDotum_Pro Light"/>
              </a:rPr>
              <a:t>P.4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E17F61-3BA2-478E-8384-2548F3484BAA}"/>
              </a:ext>
            </a:extLst>
          </p:cNvPr>
          <p:cNvSpPr txBox="1"/>
          <p:nvPr/>
        </p:nvSpPr>
        <p:spPr>
          <a:xfrm>
            <a:off x="3124200" y="6315359"/>
            <a:ext cx="10058400" cy="758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6990"/>
              </a:lnSpc>
            </a:pPr>
            <a:r>
              <a:rPr lang="en-US" altLang="ko-KR" sz="3600" b="0" dirty="0">
                <a:effectLst/>
                <a:latin typeface="Consolas" panose="020B0609020204030204" pitchFamily="49" charset="0"/>
              </a:rPr>
              <a:t>SHINSEGAE FOOD</a:t>
            </a:r>
            <a:r>
              <a:rPr lang="ko-KR" altLang="en-US" sz="3600" spc="-100" dirty="0">
                <a:solidFill>
                  <a:srgbClr val="000000"/>
                </a:solidFill>
                <a:ea typeface="KoPubWorldDotum_Pro Light"/>
              </a:rPr>
              <a:t>프로젝트</a:t>
            </a:r>
            <a:r>
              <a:rPr lang="en-US" altLang="ko-KR" sz="3600" spc="-100" dirty="0">
                <a:solidFill>
                  <a:srgbClr val="000000"/>
                </a:solidFill>
                <a:ea typeface="KoPubWorldDotum_Pro Light"/>
              </a:rPr>
              <a:t>2</a:t>
            </a:r>
            <a:endParaRPr lang="ko-KR" altLang="ko-KR" sz="3600" b="0" i="0" u="none" strike="noStrike" spc="-100" dirty="0">
              <a:solidFill>
                <a:srgbClr val="000000"/>
              </a:solidFill>
              <a:ea typeface="KoPubWorldDotum_Pr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DA57C96-E55C-4E45-B9DD-9B7B82154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9" y="1"/>
            <a:ext cx="18242921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FE5D45E-9274-497A-AE14-E83BE38FF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18" y="0"/>
            <a:ext cx="18185763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22300" y="444500"/>
            <a:ext cx="6375400" cy="1384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7800" b="0" i="0" u="none" strike="noStrike">
                <a:solidFill>
                  <a:srgbClr val="000000"/>
                </a:solidFill>
                <a:ea typeface="Pretendard Black"/>
              </a:rPr>
              <a:t>로그인</a:t>
            </a:r>
            <a:r>
              <a:rPr lang="en-US" sz="7800" b="0" i="0" u="none" strike="noStrike">
                <a:solidFill>
                  <a:srgbClr val="000000"/>
                </a:solidFill>
                <a:latin typeface="Pretendard Black"/>
              </a:rPr>
              <a:t> </a:t>
            </a:r>
            <a:r>
              <a:rPr lang="ko-KR" sz="7800" b="0" i="0" u="none" strike="noStrike">
                <a:solidFill>
                  <a:srgbClr val="000000"/>
                </a:solidFill>
                <a:ea typeface="Pretendard Black"/>
              </a:rPr>
              <a:t>하기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98826" y="2670472"/>
            <a:ext cx="5905500" cy="2959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3100" b="0" i="0" u="none" strike="noStrike" dirty="0">
                <a:solidFill>
                  <a:srgbClr val="000000"/>
                </a:solidFill>
                <a:ea typeface="Pretendard Regular"/>
              </a:rPr>
              <a:t>로그인 </a:t>
            </a:r>
            <a:r>
              <a:rPr lang="ko-KR" altLang="en-US" sz="3100" b="0" i="0" u="none" strike="noStrike" dirty="0" err="1">
                <a:solidFill>
                  <a:srgbClr val="000000"/>
                </a:solidFill>
                <a:ea typeface="Pretendard Regular"/>
              </a:rPr>
              <a:t>클릭시</a:t>
            </a:r>
            <a:r>
              <a:rPr lang="ko-KR" altLang="en-US" sz="3100" b="0" i="0" u="none" strike="noStrike" dirty="0">
                <a:solidFill>
                  <a:srgbClr val="000000"/>
                </a:solidFill>
                <a:ea typeface="Pretendard Regular"/>
              </a:rPr>
              <a:t> 로그인 </a:t>
            </a:r>
            <a:r>
              <a:rPr lang="ko-KR" altLang="en-US" sz="3100" b="0" i="0" u="none" strike="noStrike" dirty="0" err="1">
                <a:solidFill>
                  <a:srgbClr val="000000"/>
                </a:solidFill>
                <a:ea typeface="Pretendard Regular"/>
              </a:rPr>
              <a:t>창이뜨도록</a:t>
            </a:r>
            <a:endParaRPr lang="en-US" altLang="ko-KR" sz="3100" b="0" i="0" u="none" strike="noStrike" dirty="0">
              <a:solidFill>
                <a:srgbClr val="000000"/>
              </a:solidFill>
              <a:ea typeface="Pretendard Regular"/>
            </a:endParaRPr>
          </a:p>
          <a:p>
            <a:pPr lvl="0" algn="l">
              <a:lnSpc>
                <a:spcPct val="99600"/>
              </a:lnSpc>
            </a:pPr>
            <a:r>
              <a:rPr lang="ko-KR" altLang="en-US" sz="3100" b="0" i="0" u="none" strike="noStrike" dirty="0">
                <a:solidFill>
                  <a:srgbClr val="000000"/>
                </a:solidFill>
                <a:latin typeface="Pretendard Regular"/>
              </a:rPr>
              <a:t>구현하 였고 회원가입과 회원정보</a:t>
            </a:r>
            <a:endParaRPr lang="en-US" altLang="ko-KR" sz="3100" b="0" i="0" u="none" strike="noStrike" dirty="0">
              <a:solidFill>
                <a:srgbClr val="000000"/>
              </a:solidFill>
              <a:latin typeface="Pretendard Regular"/>
            </a:endParaRPr>
          </a:p>
          <a:p>
            <a:pPr lvl="0" algn="l">
              <a:lnSpc>
                <a:spcPct val="99600"/>
              </a:lnSpc>
            </a:pPr>
            <a:r>
              <a:rPr lang="ko-KR" altLang="en-US" sz="3100" b="0" i="0" u="none" strike="noStrike" dirty="0" err="1">
                <a:solidFill>
                  <a:srgbClr val="000000"/>
                </a:solidFill>
                <a:latin typeface="Pretendard Regular"/>
              </a:rPr>
              <a:t>를</a:t>
            </a:r>
            <a:r>
              <a:rPr lang="ko-KR" altLang="en-US" sz="31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altLang="en-US" sz="3100" b="0" i="0" u="none" strike="noStrike" dirty="0" err="1">
                <a:solidFill>
                  <a:srgbClr val="000000"/>
                </a:solidFill>
                <a:latin typeface="Pretendard Regular"/>
              </a:rPr>
              <a:t>볼수있으며</a:t>
            </a:r>
            <a:r>
              <a:rPr lang="ko-KR" altLang="en-US" sz="3100" b="0" i="0" u="none" strike="noStrike" dirty="0">
                <a:solidFill>
                  <a:srgbClr val="000000"/>
                </a:solidFill>
                <a:latin typeface="Pretendard Regular"/>
              </a:rPr>
              <a:t> 관리자 권한에서 </a:t>
            </a:r>
            <a:endParaRPr lang="en-US" altLang="ko-KR" sz="3100" b="0" i="0" u="none" strike="noStrike" dirty="0">
              <a:solidFill>
                <a:srgbClr val="000000"/>
              </a:solidFill>
              <a:latin typeface="Pretendard Regular"/>
            </a:endParaRPr>
          </a:p>
          <a:p>
            <a:pPr lvl="0" algn="l">
              <a:lnSpc>
                <a:spcPct val="99600"/>
              </a:lnSpc>
            </a:pPr>
            <a:r>
              <a:rPr lang="ko-KR" altLang="en-US" sz="3100" b="0" i="0" u="none" strike="noStrike" dirty="0">
                <a:solidFill>
                  <a:srgbClr val="000000"/>
                </a:solidFill>
                <a:latin typeface="Pretendard Regular"/>
              </a:rPr>
              <a:t>회원정보를 </a:t>
            </a:r>
            <a:r>
              <a:rPr lang="ko-KR" altLang="en-US" sz="3100" b="0" i="0" u="none" strike="noStrike" dirty="0" err="1">
                <a:solidFill>
                  <a:srgbClr val="000000"/>
                </a:solidFill>
                <a:latin typeface="Pretendard Regular"/>
              </a:rPr>
              <a:t>볼수있도록</a:t>
            </a:r>
            <a:r>
              <a:rPr lang="ko-KR" altLang="en-US" sz="3100" b="0" i="0" u="none" strike="noStrike" dirty="0">
                <a:solidFill>
                  <a:srgbClr val="000000"/>
                </a:solidFill>
                <a:latin typeface="Pretendard Regular"/>
              </a:rPr>
              <a:t> 구현했습니다</a:t>
            </a:r>
            <a:endParaRPr lang="en-US" altLang="ko-KR" sz="3100" b="0" i="0" u="none" strike="noStrike" dirty="0">
              <a:solidFill>
                <a:srgbClr val="000000"/>
              </a:solidFill>
              <a:latin typeface="Pretendard Regular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46396C7-C1F1-4C2D-B6CE-EAE12F421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5940" y="2602631"/>
            <a:ext cx="5268060" cy="424874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9CA7AA1-B7BD-44EA-B044-D87DBC219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0" y="2939902"/>
            <a:ext cx="4572000" cy="479988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561D094-E00F-4DD1-B72A-6683CC853E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600" y="6819900"/>
            <a:ext cx="12725400" cy="31722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27396" y="2285308"/>
            <a:ext cx="6270304" cy="1041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3100" b="0" i="0" u="none" strike="noStrike" dirty="0">
                <a:solidFill>
                  <a:srgbClr val="000000"/>
                </a:solidFill>
                <a:latin typeface="Pretendard Regular"/>
              </a:rPr>
              <a:t>자유게시판을 구현하였으며</a:t>
            </a:r>
            <a:endParaRPr lang="en-US" altLang="ko-KR" sz="3100" b="0" i="0" u="none" strike="noStrike" dirty="0">
              <a:solidFill>
                <a:srgbClr val="000000"/>
              </a:solidFill>
              <a:latin typeface="Pretendard Regular"/>
            </a:endParaRPr>
          </a:p>
          <a:p>
            <a:pPr lvl="0" algn="ctr">
              <a:lnSpc>
                <a:spcPct val="99600"/>
              </a:lnSpc>
            </a:pPr>
            <a:r>
              <a:rPr lang="ko-KR" altLang="en-US" sz="3100" dirty="0">
                <a:solidFill>
                  <a:srgbClr val="000000"/>
                </a:solidFill>
                <a:latin typeface="Pretendard Regular"/>
              </a:rPr>
              <a:t>사용자가 </a:t>
            </a:r>
            <a:r>
              <a:rPr lang="ko-KR" altLang="en-US" sz="3100" dirty="0" err="1">
                <a:solidFill>
                  <a:srgbClr val="000000"/>
                </a:solidFill>
                <a:latin typeface="Pretendard Regular"/>
              </a:rPr>
              <a:t>글을쓰고</a:t>
            </a:r>
            <a:r>
              <a:rPr lang="ko-KR" altLang="en-US" sz="3100" dirty="0">
                <a:solidFill>
                  <a:srgbClr val="000000"/>
                </a:solidFill>
                <a:latin typeface="Pretendard Regular"/>
              </a:rPr>
              <a:t> 수정 삭제도</a:t>
            </a:r>
            <a:endParaRPr lang="en-US" altLang="ko-KR" sz="3100" dirty="0">
              <a:solidFill>
                <a:srgbClr val="000000"/>
              </a:solidFill>
              <a:latin typeface="Pretendard Regular"/>
            </a:endParaRPr>
          </a:p>
          <a:p>
            <a:pPr lvl="0" algn="ctr">
              <a:lnSpc>
                <a:spcPct val="99600"/>
              </a:lnSpc>
            </a:pPr>
            <a:r>
              <a:rPr lang="ko-KR" altLang="en-US" sz="3100" dirty="0" err="1">
                <a:solidFill>
                  <a:srgbClr val="000000"/>
                </a:solidFill>
                <a:latin typeface="Pretendard Regular"/>
              </a:rPr>
              <a:t>할수있으며</a:t>
            </a:r>
            <a:r>
              <a:rPr lang="ko-KR" altLang="en-US" sz="3100" dirty="0">
                <a:solidFill>
                  <a:srgbClr val="000000"/>
                </a:solidFill>
                <a:latin typeface="Pretendard Regular"/>
              </a:rPr>
              <a:t> 관리자 권한에서</a:t>
            </a:r>
            <a:endParaRPr lang="en-US" altLang="ko-KR" sz="3100" dirty="0">
              <a:solidFill>
                <a:srgbClr val="000000"/>
              </a:solidFill>
              <a:latin typeface="Pretendard Regular"/>
            </a:endParaRPr>
          </a:p>
          <a:p>
            <a:pPr lvl="0" algn="ctr">
              <a:lnSpc>
                <a:spcPct val="99600"/>
              </a:lnSpc>
            </a:pPr>
            <a:r>
              <a:rPr lang="ko-KR" altLang="en-US" sz="3100" dirty="0">
                <a:solidFill>
                  <a:srgbClr val="000000"/>
                </a:solidFill>
                <a:latin typeface="Pretendard Regular"/>
              </a:rPr>
              <a:t>권리를 </a:t>
            </a:r>
            <a:r>
              <a:rPr lang="ko-KR" altLang="en-US" sz="3100" dirty="0" err="1">
                <a:solidFill>
                  <a:srgbClr val="000000"/>
                </a:solidFill>
                <a:latin typeface="Pretendard Regular"/>
              </a:rPr>
              <a:t>부여할수있게</a:t>
            </a:r>
            <a:r>
              <a:rPr lang="ko-KR" altLang="en-US" sz="3100" dirty="0">
                <a:solidFill>
                  <a:srgbClr val="000000"/>
                </a:solidFill>
                <a:latin typeface="Pretendard Regular"/>
              </a:rPr>
              <a:t> 구현하였습니다</a:t>
            </a:r>
            <a:r>
              <a:rPr lang="en-US" altLang="ko-KR" sz="3100" dirty="0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ctr">
              <a:lnSpc>
                <a:spcPct val="99600"/>
              </a:lnSpc>
            </a:pPr>
            <a:endParaRPr lang="en-US" altLang="ko-KR" sz="3100" b="0" i="0" u="none" strike="noStrike" dirty="0">
              <a:solidFill>
                <a:srgbClr val="000000"/>
              </a:solidFill>
              <a:latin typeface="Pretendard Regular"/>
            </a:endParaRPr>
          </a:p>
          <a:p>
            <a:pPr lvl="0" algn="ctr">
              <a:lnSpc>
                <a:spcPct val="99600"/>
              </a:lnSpc>
            </a:pPr>
            <a:endParaRPr lang="en-US" altLang="ko-KR" sz="3100" dirty="0">
              <a:solidFill>
                <a:srgbClr val="000000"/>
              </a:solidFill>
              <a:latin typeface="Pretendard Regular"/>
            </a:endParaRPr>
          </a:p>
          <a:p>
            <a:pPr lvl="0" algn="ctr">
              <a:lnSpc>
                <a:spcPct val="99600"/>
              </a:lnSpc>
            </a:pPr>
            <a:endParaRPr lang="en-US" altLang="ko-KR" sz="3100" b="0" i="0" u="none" strike="noStrike" dirty="0">
              <a:solidFill>
                <a:srgbClr val="000000"/>
              </a:solidFill>
              <a:latin typeface="Pretendard Regular"/>
            </a:endParaRPr>
          </a:p>
          <a:p>
            <a:pPr lvl="0" algn="ctr">
              <a:lnSpc>
                <a:spcPct val="99600"/>
              </a:lnSpc>
            </a:pP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Regular"/>
                <a:hlinkClick r:id="rId2"/>
              </a:rPr>
              <a:t>KIA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Regular"/>
                <a:hlinkClick r:id="rId2"/>
              </a:rPr>
              <a:t>바로가기</a:t>
            </a:r>
            <a:endParaRPr lang="en-US" altLang="ko-KR" sz="2000" b="0" i="0" u="none" strike="noStrike" dirty="0">
              <a:solidFill>
                <a:srgbClr val="000000"/>
              </a:solidFill>
              <a:latin typeface="Pretendard Regular"/>
            </a:endParaRPr>
          </a:p>
          <a:p>
            <a:pPr lvl="0" algn="ctr">
              <a:lnSpc>
                <a:spcPct val="99600"/>
              </a:lnSpc>
            </a:pPr>
            <a:endParaRPr lang="en-US" altLang="ko-KR" sz="3100" b="0" i="0" u="none" strike="noStrike" dirty="0">
              <a:solidFill>
                <a:srgbClr val="000000"/>
              </a:solidFill>
              <a:latin typeface="Pretendard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22300" y="444500"/>
            <a:ext cx="6375400" cy="1384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7800" b="0" i="0" u="none" strike="noStrike">
                <a:solidFill>
                  <a:srgbClr val="000000"/>
                </a:solidFill>
                <a:ea typeface="Pretendard Black"/>
              </a:rPr>
              <a:t>자유게시판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2E350B3-37A1-4AFF-9C57-6C69EB487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8148" y="163588"/>
            <a:ext cx="8787667" cy="333042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2CDB767-3B6F-401F-9D22-F95388C26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0" y="2310156"/>
            <a:ext cx="8501909" cy="609759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AEB02DB-77F2-4F07-A080-FC08C4CD52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2200" y="8432603"/>
            <a:ext cx="15737496" cy="140989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hlinkClick r:id="rId2"/>
            <a:extLst>
              <a:ext uri="{FF2B5EF4-FFF2-40B4-BE49-F238E27FC236}">
                <a16:creationId xmlns:a16="http://schemas.microsoft.com/office/drawing/2014/main" id="{F10E422E-C473-4E73-B1EF-F3F56E183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55" y="0"/>
            <a:ext cx="18195289" cy="105537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hlinkClick r:id="rId2"/>
            <a:extLst>
              <a:ext uri="{FF2B5EF4-FFF2-40B4-BE49-F238E27FC236}">
                <a16:creationId xmlns:a16="http://schemas.microsoft.com/office/drawing/2014/main" id="{6EE1CC30-035D-4EA3-B23D-2F2E2AFBE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55" y="0"/>
            <a:ext cx="18195289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74</Words>
  <Application>Microsoft Office PowerPoint</Application>
  <PresentationFormat>사용자 지정</PresentationFormat>
  <Paragraphs>31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Calibri</vt:lpstr>
      <vt:lpstr>Pretendard Regular</vt:lpstr>
      <vt:lpstr>Consolas</vt:lpstr>
      <vt:lpstr>Arial</vt:lpstr>
      <vt:lpstr>KoPubWorldDotum_Pro Light</vt:lpstr>
      <vt:lpstr>Pretendard Black</vt:lpstr>
      <vt:lpstr>KoPubWorldDotum_Pro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user</cp:lastModifiedBy>
  <cp:revision>14</cp:revision>
  <dcterms:created xsi:type="dcterms:W3CDTF">2006-08-16T00:00:00Z</dcterms:created>
  <dcterms:modified xsi:type="dcterms:W3CDTF">2025-05-15T01:15:40Z</dcterms:modified>
</cp:coreProperties>
</file>

<file path=docProps/thumbnail.jpeg>
</file>